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722" r:id="rId3"/>
  </p:sldMasterIdLst>
  <p:notesMasterIdLst>
    <p:notesMasterId r:id="rId41"/>
  </p:notesMasterIdLst>
  <p:sldIdLst>
    <p:sldId id="256" r:id="rId4"/>
    <p:sldId id="344" r:id="rId5"/>
    <p:sldId id="345" r:id="rId6"/>
    <p:sldId id="347" r:id="rId7"/>
    <p:sldId id="348" r:id="rId8"/>
    <p:sldId id="618" r:id="rId9"/>
    <p:sldId id="619" r:id="rId10"/>
    <p:sldId id="620" r:id="rId11"/>
    <p:sldId id="621" r:id="rId12"/>
    <p:sldId id="624" r:id="rId13"/>
    <p:sldId id="625" r:id="rId14"/>
    <p:sldId id="626" r:id="rId15"/>
    <p:sldId id="628" r:id="rId16"/>
    <p:sldId id="629" r:id="rId17"/>
    <p:sldId id="361" r:id="rId18"/>
    <p:sldId id="364" r:id="rId19"/>
    <p:sldId id="365" r:id="rId20"/>
    <p:sldId id="366" r:id="rId21"/>
    <p:sldId id="367" r:id="rId22"/>
    <p:sldId id="368" r:id="rId23"/>
    <p:sldId id="631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492" r:id="rId39"/>
    <p:sldId id="504" r:id="rId4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07E20-A386-44BB-A9A5-5E557AFBB02E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CA37A-D1C1-4DC9-94FF-8F55A9BC27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53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07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63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71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9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59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32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71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41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47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6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0803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4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65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37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4763" y="903288"/>
            <a:ext cx="9148763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4763" y="0"/>
            <a:ext cx="9148763" cy="9032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1604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51520" y="77440"/>
            <a:ext cx="6984776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E8D6-6F3B-45A5-8307-11F275B4DB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5E298-6F47-4456-A31C-738188C328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3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4763" y="903288"/>
            <a:ext cx="9148763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4763" y="0"/>
            <a:ext cx="9148763" cy="9032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1604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51520" y="77440"/>
            <a:ext cx="6984776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E8D6-6F3B-45A5-8307-11F275B4DB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5E298-6F47-4456-A31C-738188C328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95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4763" y="903288"/>
            <a:ext cx="9148763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4763" y="0"/>
            <a:ext cx="9148763" cy="9032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1604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51520" y="77440"/>
            <a:ext cx="6984776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E8D6-6F3B-45A5-8307-11F275B4DB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5E298-6F47-4456-A31C-738188C328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17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4763" y="903288"/>
            <a:ext cx="9148763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4763" y="0"/>
            <a:ext cx="9148763" cy="9032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1604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51520" y="77440"/>
            <a:ext cx="6984776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E8D6-6F3B-45A5-8307-11F275B4DB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5E298-6F47-4456-A31C-738188C328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89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4763" y="903288"/>
            <a:ext cx="9148763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4763" y="0"/>
            <a:ext cx="9148763" cy="9032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1604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51520" y="77440"/>
            <a:ext cx="6984776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E8D6-6F3B-45A5-8307-11F275B4DB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5E298-6F47-4456-A31C-738188C328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93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4763" y="903288"/>
            <a:ext cx="9148763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4763" y="0"/>
            <a:ext cx="9148763" cy="9032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1604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51520" y="77440"/>
            <a:ext cx="6984776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E8D6-6F3B-45A5-8307-11F275B4DB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5E298-6F47-4456-A31C-738188C328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67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4763" y="903288"/>
            <a:ext cx="9148763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4763" y="0"/>
            <a:ext cx="9148763" cy="9032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1604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51520" y="77440"/>
            <a:ext cx="6984776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E8D6-6F3B-45A5-8307-11F275B4DB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5E298-6F47-4456-A31C-738188C328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6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9189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68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74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8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16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07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6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28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75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91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9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85375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6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528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521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85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79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48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8027B-8BEB-4172-B461-B482CF3D941F}" type="datetimeFigureOut">
              <a:rPr lang="zh-TW" altLang="en-US" smtClean="0"/>
              <a:t>2018/11/13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8530-F6C3-4352-87F2-ADBACC354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5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6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8027B-8BEB-4172-B461-B482CF3D941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8530-F6C3-4352-87F2-ADBACC3548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5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ITALIA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4149080"/>
            <a:ext cx="7772400" cy="864096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美化環境  彩虹開始</a:t>
            </a:r>
            <a:endParaRPr lang="zh-TW" altLang="en-US" sz="3600" dirty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588224" y="5661248"/>
            <a:ext cx="2232660" cy="312440"/>
          </a:xfrm>
        </p:spPr>
        <p:txBody>
          <a:bodyPr>
            <a:noAutofit/>
          </a:bodyPr>
          <a:lstStyle/>
          <a:p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中黑" panose="020B0609010101010101" pitchFamily="49" charset="-120"/>
                <a:ea typeface="文鼎中黑" panose="020B0609010101010101" pitchFamily="49" charset="-120"/>
              </a:rPr>
              <a:t>報告人：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文鼎中黑" panose="020B0609010101010101" pitchFamily="49" charset="-120"/>
                <a:ea typeface="文鼎中黑" panose="020B0609010101010101" pitchFamily="49" charset="-120"/>
              </a:rPr>
              <a:t>廖詩伃</a:t>
            </a:r>
          </a:p>
        </p:txBody>
      </p:sp>
    </p:spTree>
    <p:extLst>
      <p:ext uri="{BB962C8B-B14F-4D97-AF65-F5344CB8AC3E}">
        <p14:creationId xmlns:p14="http://schemas.microsoft.com/office/powerpoint/2010/main" val="22998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" y="288032"/>
            <a:ext cx="4398235" cy="65973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4567498" cy="35283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77680" y="4792503"/>
            <a:ext cx="5166320" cy="2092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Rainbow ITALIA DUE 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多彩紋理漆是一種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結合珠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光效果和獨特紋理的多彩牆面創新塗料，可以讓你的牆面從不同的視覺角度下產生各種不同的珠光色彩效果。</a:t>
            </a:r>
            <a:endParaRPr lang="zh-TW" altLang="en-US" sz="2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3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499993" cy="342900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1" y="3598287"/>
            <a:ext cx="4509734" cy="32597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56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59"/>
            <a:ext cx="9143496" cy="5184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6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" y="0"/>
            <a:ext cx="4565316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54" y="0"/>
            <a:ext cx="4560772" cy="69573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15" y="1052736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5047692" y="980728"/>
            <a:ext cx="363589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2881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5004048" y="922753"/>
            <a:ext cx="4067944" cy="9940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飯店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506</a:t>
            </a:r>
          </a:p>
        </p:txBody>
      </p:sp>
    </p:spTree>
    <p:extLst>
      <p:ext uri="{BB962C8B-B14F-4D97-AF65-F5344CB8AC3E}">
        <p14:creationId xmlns:p14="http://schemas.microsoft.com/office/powerpoint/2010/main" val="28630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56"/>
            <a:ext cx="9144000" cy="6080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5436096" y="6165304"/>
            <a:ext cx="363589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601</a:t>
            </a:r>
          </a:p>
        </p:txBody>
      </p:sp>
    </p:spTree>
    <p:extLst>
      <p:ext uri="{BB962C8B-B14F-4D97-AF65-F5344CB8AC3E}">
        <p14:creationId xmlns:p14="http://schemas.microsoft.com/office/powerpoint/2010/main" val="29255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標題 1"/>
          <p:cNvSpPr txBox="1">
            <a:spLocks/>
          </p:cNvSpPr>
          <p:nvPr/>
        </p:nvSpPr>
        <p:spPr bwMode="auto">
          <a:xfrm>
            <a:off x="72578" y="1204169"/>
            <a:ext cx="464343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澎湖</a:t>
            </a:r>
            <a:r>
              <a:rPr kumimoji="0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七美鄉源民宿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使用產品</a:t>
            </a:r>
            <a:r>
              <a:rPr kumimoji="0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602</a:t>
            </a: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</a:t>
            </a: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602" name="Picture 2" descr="C:\Documents and Settings\Administrator\桌面\彩虹屋\1390812536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348881"/>
            <a:ext cx="307180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Documents and Settings\Administrator\桌面\彩虹屋\13897773671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9681" y="2348881"/>
            <a:ext cx="322539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Documents and Settings\Administrator\桌面\彩虹屋\13908125351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232" y="2348881"/>
            <a:ext cx="3071769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6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廖詩伃\Desktop\137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91" y="431453"/>
            <a:ext cx="4624424" cy="616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廖詩伃\Desktop\13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684190" cy="491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9"/>
          <p:cNvSpPr txBox="1">
            <a:spLocks noChangeArrowheads="1"/>
          </p:cNvSpPr>
          <p:nvPr/>
        </p:nvSpPr>
        <p:spPr bwMode="auto">
          <a:xfrm>
            <a:off x="465459" y="151540"/>
            <a:ext cx="3613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彩虹屋實際施工案例</a:t>
            </a:r>
          </a:p>
        </p:txBody>
      </p:sp>
      <p:sp>
        <p:nvSpPr>
          <p:cNvPr id="5" name="矩形 10"/>
          <p:cNvSpPr>
            <a:spLocks noChangeArrowheads="1"/>
          </p:cNvSpPr>
          <p:nvPr/>
        </p:nvSpPr>
        <p:spPr bwMode="auto">
          <a:xfrm>
            <a:off x="827584" y="721172"/>
            <a:ext cx="29434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豐原區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 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美髮沙龍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843555" y="151540"/>
            <a:ext cx="363589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602</a:t>
            </a:r>
          </a:p>
        </p:txBody>
      </p:sp>
    </p:spTree>
    <p:extLst>
      <p:ext uri="{BB962C8B-B14F-4D97-AF65-F5344CB8AC3E}">
        <p14:creationId xmlns:p14="http://schemas.microsoft.com/office/powerpoint/2010/main" val="412079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9"/>
          <p:cNvSpPr txBox="1">
            <a:spLocks noChangeArrowheads="1"/>
          </p:cNvSpPr>
          <p:nvPr/>
        </p:nvSpPr>
        <p:spPr bwMode="auto">
          <a:xfrm>
            <a:off x="472187" y="1074802"/>
            <a:ext cx="172354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0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</a:t>
            </a:r>
            <a:r>
              <a:rPr lang="zh-TW" altLang="en-US" sz="3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</a:t>
            </a:r>
          </a:p>
        </p:txBody>
      </p:sp>
      <p:sp>
        <p:nvSpPr>
          <p:cNvPr id="5" name="矩形 10"/>
          <p:cNvSpPr>
            <a:spLocks noChangeArrowheads="1"/>
          </p:cNvSpPr>
          <p:nvPr/>
        </p:nvSpPr>
        <p:spPr bwMode="auto">
          <a:xfrm>
            <a:off x="3059832" y="972017"/>
            <a:ext cx="39084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Ganga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甘閣印度餐廳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3" descr="D:\伃資料\彩虹屋\建案收集\喬田\13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" y="1693579"/>
            <a:ext cx="9112438" cy="5125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4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建案收集\喬田-瑪林設計-甘閣餐廳\8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64404"/>
            <a:ext cx="9192075" cy="5170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5457838" y="1005202"/>
            <a:ext cx="363589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8013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:\建案收集\喬田-瑪林設計-甘閣餐廳\8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32" y="850745"/>
            <a:ext cx="7783919" cy="4378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建案收集\喬田-瑪林設計-甘閣餐廳\8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7248128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07504" y="1005202"/>
            <a:ext cx="363589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506</a:t>
            </a:r>
          </a:p>
        </p:txBody>
      </p:sp>
    </p:spTree>
    <p:extLst>
      <p:ext uri="{BB962C8B-B14F-4D97-AF65-F5344CB8AC3E}">
        <p14:creationId xmlns:p14="http://schemas.microsoft.com/office/powerpoint/2010/main" val="238289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467544" y="1005202"/>
            <a:ext cx="4608512" cy="10556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灰色 不加珍珠粉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H:\義大利漆-實際案例照片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6382224" cy="40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:\義大利漆-實際案例照片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4" y="871065"/>
            <a:ext cx="3384376" cy="601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1911"/>
            <a:ext cx="9238859" cy="694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96" y="2276872"/>
            <a:ext cx="3035129" cy="434067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/>
          <a:stretch/>
        </p:blipFill>
        <p:spPr>
          <a:xfrm>
            <a:off x="-20917" y="0"/>
            <a:ext cx="9077588" cy="28255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1" y="2276872"/>
            <a:ext cx="3025593" cy="432703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76872"/>
            <a:ext cx="2990682" cy="4340414"/>
          </a:xfrm>
          <a:prstGeom prst="rect">
            <a:avLst/>
          </a:prstGeom>
        </p:spPr>
      </p:pic>
      <p:sp>
        <p:nvSpPr>
          <p:cNvPr id="6" name="副標題 2"/>
          <p:cNvSpPr>
            <a:spLocks noGrp="1"/>
          </p:cNvSpPr>
          <p:nvPr>
            <p:ph idx="1"/>
          </p:nvPr>
        </p:nvSpPr>
        <p:spPr>
          <a:xfrm>
            <a:off x="-20917" y="1556792"/>
            <a:ext cx="2580124" cy="93610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sz="5600" dirty="0" smtClean="0">
                <a:solidFill>
                  <a:schemeClr val="bg2">
                    <a:lumMod val="50000"/>
                  </a:schemeClr>
                </a:solidFill>
              </a:rPr>
              <a:t>UNO+</a:t>
            </a:r>
            <a:endParaRPr lang="zh-TW" altLang="en-US" sz="5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3" y="2277129"/>
            <a:ext cx="3025593" cy="432703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34" y="2277129"/>
            <a:ext cx="2990682" cy="434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230425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fontAlgn="ctr">
              <a:buNone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UNO</a:t>
            </a:r>
            <a:r>
              <a:rPr lang="en-US" altLang="zh-TW" b="1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多彩紋理漆</a:t>
            </a:r>
            <a:endParaRPr lang="zh-TW" altLang="en-US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用滾筒刷二道底漆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與一般油漆塗刷方式相同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，再以無炳刷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塗刷一道面漆，面漆以交叉不規則方式塗刷。</a:t>
            </a:r>
          </a:p>
          <a:p>
            <a:pPr fontAlgn="ctr"/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分別搭配六種不同顏色珍珠粉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共十六色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616" y="5920824"/>
            <a:ext cx="8136904" cy="8925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ctr"/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裝→約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2-2.5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坪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裝→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5-6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坪        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塗刷依使用情況而定</a:t>
            </a:r>
          </a:p>
        </p:txBody>
      </p:sp>
      <p:sp>
        <p:nvSpPr>
          <p:cNvPr id="5" name="矩形 4"/>
          <p:cNvSpPr/>
          <p:nvPr/>
        </p:nvSpPr>
        <p:spPr>
          <a:xfrm>
            <a:off x="406608" y="3284984"/>
            <a:ext cx="8341856" cy="8925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ctr"/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底漆二罐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+1L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面漆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80g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珍珠粉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一罐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+ 1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支刷子</a:t>
            </a:r>
          </a:p>
          <a:p>
            <a:pPr fontAlgn="ctr"/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底漆一罐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+ 2.5L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面漆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200g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珍珠粉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一罐 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+ 1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支刷子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229712"/>
            <a:ext cx="1207300" cy="16557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95898"/>
            <a:ext cx="1165903" cy="168561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21088"/>
            <a:ext cx="1123654" cy="16557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205451"/>
            <a:ext cx="1227996" cy="167182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1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025"/>
            <a:ext cx="9144000" cy="442435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7584" y="963885"/>
            <a:ext cx="7776864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t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Rainbow ITALIA UNO</a:t>
            </a:r>
            <a:r>
              <a:rPr lang="en-US" altLang="zh-TW" sz="28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義大利科技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t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創新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的牆面裝飾塗料，是一個使用高品質樹脂及天然氧化物的水性環保塗料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4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ennis\ITALIA\ITALIA實績\統傑\C360_2014-04-15-14-23-16-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02" y="16592"/>
            <a:ext cx="3888432" cy="686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Z:\Dennis\ITALIA\ITALIA實績\統傑\C360_2014-04-15-14-23-31-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07504" y="5589240"/>
            <a:ext cx="5112568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寬庭寢具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使用產品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-UNO+ 1026-01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582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ennis\ITALIA\ITALIA實績\統傑\C360_2014-04-15-14-22-05-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09835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33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Dennis\ITALIA\ITALIA實績\統傑\C360_2014-04-15-14-23-59-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476"/>
            <a:ext cx="9148111" cy="51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89050" y="5589240"/>
            <a:ext cx="5131021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寬庭寢具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使用產品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-UNO+ 1026-01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64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Z:\Dennis\ITALIA\03-塗刷教學-01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57" b="39075"/>
          <a:stretch/>
        </p:blipFill>
        <p:spPr bwMode="auto">
          <a:xfrm>
            <a:off x="0" y="2852937"/>
            <a:ext cx="91440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-388168" y="1412776"/>
            <a:ext cx="7056784" cy="980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刷法</a:t>
            </a:r>
            <a:r>
              <a:rPr lang="en-US" altLang="zh-TW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交叉刷式、彩虹刷式</a:t>
            </a:r>
            <a:endParaRPr lang="zh-TW" alt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358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80512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/>
          <a:stretch/>
        </p:blipFill>
        <p:spPr>
          <a:xfrm>
            <a:off x="-20917" y="0"/>
            <a:ext cx="9077588" cy="28255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"/>
          <a:stretch/>
        </p:blipFill>
        <p:spPr>
          <a:xfrm>
            <a:off x="403606" y="3337612"/>
            <a:ext cx="8228542" cy="3475764"/>
          </a:xfrm>
          <a:prstGeom prst="rect">
            <a:avLst/>
          </a:prstGeom>
        </p:spPr>
      </p:pic>
      <p:sp>
        <p:nvSpPr>
          <p:cNvPr id="6" name="副標題 2"/>
          <p:cNvSpPr>
            <a:spLocks noGrp="1"/>
          </p:cNvSpPr>
          <p:nvPr>
            <p:ph idx="1"/>
          </p:nvPr>
        </p:nvSpPr>
        <p:spPr>
          <a:xfrm>
            <a:off x="800405" y="1988840"/>
            <a:ext cx="7434944" cy="1944216"/>
          </a:xfrm>
        </p:spPr>
        <p:txBody>
          <a:bodyPr>
            <a:normAutofit/>
          </a:bodyPr>
          <a:lstStyle/>
          <a:p>
            <a:pPr algn="ctr"/>
            <a:r>
              <a:rPr lang="en-US" altLang="zh-TW" sz="5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WOW</a:t>
            </a:r>
            <a:r>
              <a:rPr lang="zh-TW" altLang="en-US" sz="5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雪花</a:t>
            </a:r>
            <a:endParaRPr lang="en-US" altLang="zh-TW" sz="52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面漆</a:t>
            </a:r>
            <a:r>
              <a:rPr lang="en-US" altLang="zh-TW" sz="3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白點、銀點二色</a:t>
            </a:r>
          </a:p>
          <a:p>
            <a:endParaRPr lang="zh-TW" altLang="en-US" sz="32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731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165618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 fontAlgn="ctr">
              <a:buNone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WOW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雪花質感裝飾塗料</a:t>
            </a:r>
            <a:endParaRPr lang="zh-TW" altLang="en-US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無炳刷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塗刷一道面漆，面漆以交叉不規則方式塗刷。</a:t>
            </a:r>
          </a:p>
          <a:p>
            <a:pPr marL="0" indent="0" fontAlgn="ctr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面漆顏色分白色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銀色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底漆可</a:t>
            </a:r>
            <a:r>
              <a:rPr lang="zh-TW" altLang="en-US" sz="3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選擇喜愛顏色的乳膠漆或水泥漆</a:t>
            </a:r>
            <a:endParaRPr lang="zh-TW" altLang="zh-TW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5877272"/>
            <a:ext cx="8136904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ctr"/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裝→約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坪</a:t>
            </a:r>
            <a:b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2.5L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裝→約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4-6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坪        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塗刷依使用情況而定</a:t>
            </a:r>
          </a:p>
        </p:txBody>
      </p:sp>
      <p:sp>
        <p:nvSpPr>
          <p:cNvPr id="5" name="矩形 4"/>
          <p:cNvSpPr/>
          <p:nvPr/>
        </p:nvSpPr>
        <p:spPr>
          <a:xfrm>
            <a:off x="478616" y="2780928"/>
            <a:ext cx="8269848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1L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面漆一罐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+ 1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支刷子</a:t>
            </a:r>
          </a:p>
          <a:p>
            <a:pPr fontAlgn="ctr"/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2.5L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面漆一罐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+ 1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支刷子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88" y="4032219"/>
            <a:ext cx="1227996" cy="16718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59" y="3789040"/>
            <a:ext cx="1548617" cy="202788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2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375"/>
            <a:ext cx="9144000" cy="61310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000" y="5085184"/>
            <a:ext cx="457200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ITALIA WOW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是一個完全水性的綠色環保質感塗料，方便使用且可以簡單變化不同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風格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79512" y="980728"/>
            <a:ext cx="187220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辦公室銀雪花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122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9" y="620688"/>
            <a:ext cx="9180512" cy="648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79512" y="980728"/>
            <a:ext cx="187220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客廳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銀雪花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35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79512" y="6033454"/>
            <a:ext cx="2160240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民宿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房間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79512" y="980728"/>
            <a:ext cx="187220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民宿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白雪花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53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2276872"/>
            <a:ext cx="8136904" cy="2304256"/>
          </a:xfrm>
        </p:spPr>
        <p:txBody>
          <a:bodyPr>
            <a:normAutofit/>
          </a:bodyPr>
          <a:lstStyle/>
          <a:p>
            <a:r>
              <a:rPr lang="en-US" altLang="zh-TW" sz="1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15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907704" y="4077072"/>
            <a:ext cx="82089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prstClr val="white"/>
                </a:solidFill>
                <a:latin typeface="Adobe 黑体 Std R" pitchFamily="34" charset="-128"/>
                <a:ea typeface="Adobe 黑体 Std R" pitchFamily="34" charset="-128"/>
              </a:rPr>
              <a:t>永記造漆工業股份有限公司</a:t>
            </a:r>
            <a:endParaRPr lang="en-US" altLang="zh-TW" sz="3600" dirty="0">
              <a:solidFill>
                <a:prstClr val="white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5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" y="-99392"/>
            <a:ext cx="925804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237626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 fontAlgn="ctr">
              <a:buNone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DUE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多彩紋理漆</a:t>
            </a:r>
            <a:endParaRPr lang="zh-TW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用滾筒刷二道底漆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與一般油漆塗刷方式相同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，再以無炳刷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塗刷一道面漆，面漆以交叉不規則方式塗刷。</a:t>
            </a:r>
          </a:p>
          <a:p>
            <a:pPr font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面漆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可搭配六種不同顏色珍珠粉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共三十六色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616" y="5992832"/>
            <a:ext cx="8136904" cy="8925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ctr"/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裝→約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2-2.5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坪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裝→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5-6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坪        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塗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刷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坪數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使用情況而定</a:t>
            </a:r>
          </a:p>
        </p:txBody>
      </p:sp>
      <p:sp>
        <p:nvSpPr>
          <p:cNvPr id="5" name="矩形 4"/>
          <p:cNvSpPr/>
          <p:nvPr/>
        </p:nvSpPr>
        <p:spPr>
          <a:xfrm>
            <a:off x="384464" y="3356992"/>
            <a:ext cx="8436008" cy="8925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ctr"/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底漆二罐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+1L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面漆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80g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珍珠粉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一罐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+ 1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支刷子</a:t>
            </a:r>
          </a:p>
          <a:p>
            <a:pPr fontAlgn="ctr"/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底漆一罐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+ 2.5L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面漆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200g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珍珠粉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一罐  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+ 1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刷子</a:t>
            </a:r>
            <a:endParaRPr lang="zh-TW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01720"/>
            <a:ext cx="1207300" cy="16557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67906"/>
            <a:ext cx="1165903" cy="168561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93096"/>
            <a:ext cx="1123654" cy="16557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277459"/>
            <a:ext cx="1227996" cy="167182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7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0"/>
          <a:stretch/>
        </p:blipFill>
        <p:spPr>
          <a:xfrm>
            <a:off x="-60342" y="843743"/>
            <a:ext cx="9180512" cy="684616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副標題 2"/>
          <p:cNvSpPr>
            <a:spLocks noGrp="1"/>
          </p:cNvSpPr>
          <p:nvPr>
            <p:ph idx="1"/>
          </p:nvPr>
        </p:nvSpPr>
        <p:spPr>
          <a:xfrm>
            <a:off x="395536" y="1196752"/>
            <a:ext cx="3888432" cy="1872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富宇建設</a:t>
            </a:r>
            <a:r>
              <a:rPr lang="en-US" altLang="zh-TW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東方之冠</a:t>
            </a:r>
            <a:endParaRPr lang="en-US" altLang="zh-TW" dirty="0" smtClean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en-US" altLang="zh-TW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DUE 401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057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/>
          <a:stretch/>
        </p:blipFill>
        <p:spPr>
          <a:xfrm>
            <a:off x="-20917" y="0"/>
            <a:ext cx="9077588" cy="28255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48" b="6648"/>
          <a:stretch/>
        </p:blipFill>
        <p:spPr>
          <a:xfrm>
            <a:off x="0" y="426524"/>
            <a:ext cx="9144000" cy="638132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179512" y="5949280"/>
            <a:ext cx="363589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406</a:t>
            </a:r>
          </a:p>
        </p:txBody>
      </p:sp>
    </p:spTree>
    <p:extLst>
      <p:ext uri="{BB962C8B-B14F-4D97-AF65-F5344CB8AC3E}">
        <p14:creationId xmlns:p14="http://schemas.microsoft.com/office/powerpoint/2010/main" val="1481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/>
          <a:stretch/>
        </p:blipFill>
        <p:spPr>
          <a:xfrm>
            <a:off x="-20917" y="0"/>
            <a:ext cx="9077588" cy="28255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64917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5292080" y="6281936"/>
            <a:ext cx="3764590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406</a:t>
            </a:r>
          </a:p>
        </p:txBody>
      </p:sp>
    </p:spTree>
    <p:extLst>
      <p:ext uri="{BB962C8B-B14F-4D97-AF65-F5344CB8AC3E}">
        <p14:creationId xmlns:p14="http://schemas.microsoft.com/office/powerpoint/2010/main" val="240677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/>
          <a:stretch/>
        </p:blipFill>
        <p:spPr>
          <a:xfrm>
            <a:off x="-20917" y="0"/>
            <a:ext cx="9077588" cy="28255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878"/>
          <a:stretch/>
        </p:blipFill>
        <p:spPr>
          <a:xfrm>
            <a:off x="-20917" y="188640"/>
            <a:ext cx="9104097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2699792" y="6381328"/>
            <a:ext cx="363589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-Due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5083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541</Words>
  <Application>Microsoft Office PowerPoint</Application>
  <PresentationFormat>如螢幕大小 (4:3)</PresentationFormat>
  <Paragraphs>67</Paragraphs>
  <Slides>37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37</vt:i4>
      </vt:variant>
    </vt:vector>
  </HeadingPairs>
  <TitlesOfParts>
    <vt:vector size="40" baseType="lpstr">
      <vt:lpstr>Office 佈景主題</vt:lpstr>
      <vt:lpstr>2_Office 佈景主題</vt:lpstr>
      <vt:lpstr>4_Office 佈景主題</vt:lpstr>
      <vt:lpstr>美化環境  彩虹開始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Q&amp;A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基業長青‧永記的蛻變與成長</dc:title>
  <dc:creator>USER</dc:creator>
  <cp:lastModifiedBy>廖詩伃</cp:lastModifiedBy>
  <cp:revision>53</cp:revision>
  <dcterms:created xsi:type="dcterms:W3CDTF">2016-03-16T02:39:35Z</dcterms:created>
  <dcterms:modified xsi:type="dcterms:W3CDTF">2018-11-13T02:16:16Z</dcterms:modified>
</cp:coreProperties>
</file>